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ScubaSoft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Projektledare</a:t>
                      </a:r>
                      <a:endParaRPr lang="sv-SE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/>
                        <a:t>Marcus</a:t>
                      </a:r>
                      <a:r>
                        <a:rPr lang="sv-SE" b="0" baseline="0" dirty="0" smtClean="0"/>
                        <a:t> </a:t>
                      </a:r>
                      <a:r>
                        <a:rPr lang="sv-SE" b="0" baseline="0" dirty="0" err="1" smtClean="0"/>
                        <a:t>Birkhag</a:t>
                      </a:r>
                      <a:endParaRPr lang="sv-SE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Utvecklingsledare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Alexander </a:t>
                      </a:r>
                      <a:r>
                        <a:rPr lang="sv-SE" dirty="0" err="1" smtClean="0"/>
                        <a:t>Sanner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Kvalitetsansvarig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David Lindquist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Analysansvarig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Fredrik </a:t>
                      </a:r>
                      <a:r>
                        <a:rPr lang="sv-SE" dirty="0" err="1" smtClean="0"/>
                        <a:t>Petré</a:t>
                      </a:r>
                      <a:endParaRPr lang="sv-S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Dokumentansvarig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Viktoria Nowén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Testledare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Cristian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Torrusio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Arkitekt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Daniel Häggmyr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Serveransvarig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Anton Sundblad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Bildades tidigt år 2014</a:t>
            </a:r>
          </a:p>
          <a:p>
            <a:r>
              <a:rPr lang="sv-SE" dirty="0" smtClean="0"/>
              <a:t>8 akademiker</a:t>
            </a:r>
          </a:p>
          <a:p>
            <a:r>
              <a:rPr lang="sv-SE" dirty="0" smtClean="0"/>
              <a:t>Applikationsutveckling i fokus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Verksamhet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Vad gö</a:t>
            </a:r>
            <a:r>
              <a:rPr lang="sv-SE" dirty="0" smtClean="0"/>
              <a:t>r vi?</a:t>
            </a:r>
          </a:p>
          <a:p>
            <a:r>
              <a:rPr lang="sv-SE" dirty="0" smtClean="0"/>
              <a:t>Specifikt anpassade applikationer</a:t>
            </a:r>
          </a:p>
          <a:p>
            <a:r>
              <a:rPr lang="sv-SE" dirty="0" smtClean="0"/>
              <a:t>Hjälp med design</a:t>
            </a:r>
          </a:p>
          <a:p>
            <a:r>
              <a:rPr lang="sv-SE" dirty="0" smtClean="0"/>
              <a:t>Rådgivning</a:t>
            </a:r>
          </a:p>
          <a:p>
            <a:pPr>
              <a:buNone/>
            </a:pPr>
            <a:r>
              <a:rPr lang="sv-SE" dirty="0" smtClean="0"/>
              <a:t>För vem?</a:t>
            </a:r>
          </a:p>
          <a:p>
            <a:r>
              <a:rPr lang="sv-SE" dirty="0" smtClean="0"/>
              <a:t>Företag med privatpersoner som målgrupp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Marknad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dirty="0" smtClean="0"/>
              <a:t>Sverige är tredje </a:t>
            </a:r>
            <a:r>
              <a:rPr lang="sv-SE" dirty="0" smtClean="0"/>
              <a:t>s</a:t>
            </a:r>
            <a:r>
              <a:rPr lang="sv-SE" dirty="0" smtClean="0"/>
              <a:t>törst i världen på </a:t>
            </a:r>
            <a:r>
              <a:rPr lang="sv-SE" dirty="0" err="1" smtClean="0"/>
              <a:t>smartphone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a</a:t>
            </a:r>
            <a:r>
              <a:rPr lang="sv-SE" dirty="0" smtClean="0"/>
              <a:t>nvändning.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Ökning av </a:t>
            </a:r>
            <a:r>
              <a:rPr lang="sv-SE" dirty="0" err="1" smtClean="0"/>
              <a:t>smartphones</a:t>
            </a:r>
            <a:r>
              <a:rPr lang="sv-SE" dirty="0" smtClean="0"/>
              <a:t> med 401 procent på </a:t>
            </a:r>
            <a:r>
              <a:rPr lang="sv-SE" dirty="0" smtClean="0"/>
              <a:t>3</a:t>
            </a:r>
          </a:p>
          <a:p>
            <a:pPr>
              <a:buNone/>
            </a:pPr>
            <a:r>
              <a:rPr lang="sv-SE" dirty="0" smtClean="0"/>
              <a:t>å</a:t>
            </a:r>
            <a:r>
              <a:rPr lang="sv-SE" dirty="0" smtClean="0"/>
              <a:t>r.</a:t>
            </a:r>
          </a:p>
          <a:p>
            <a:pPr>
              <a:buNone/>
            </a:pPr>
            <a:r>
              <a:rPr lang="sv-SE" dirty="0" smtClean="0"/>
              <a:t>Antalet nedladdade </a:t>
            </a:r>
            <a:r>
              <a:rPr lang="sv-SE" dirty="0" err="1" smtClean="0"/>
              <a:t>appar</a:t>
            </a:r>
            <a:r>
              <a:rPr lang="sv-SE" dirty="0" smtClean="0"/>
              <a:t>:</a:t>
            </a:r>
          </a:p>
          <a:p>
            <a:pPr fontAlgn="base"/>
            <a:r>
              <a:rPr lang="sv-SE" dirty="0" smtClean="0"/>
              <a:t>10 miljarder 2013</a:t>
            </a:r>
          </a:p>
          <a:p>
            <a:pPr fontAlgn="base"/>
            <a:r>
              <a:rPr lang="sv-SE" dirty="0" smtClean="0"/>
              <a:t>30 miljarder 2014</a:t>
            </a:r>
          </a:p>
          <a:p>
            <a:pPr fontAlgn="base"/>
            <a:r>
              <a:rPr lang="sv-SE" dirty="0" smtClean="0"/>
              <a:t>50 miljarder </a:t>
            </a:r>
            <a:r>
              <a:rPr lang="sv-SE" dirty="0" smtClean="0"/>
              <a:t>2015</a:t>
            </a:r>
          </a:p>
          <a:p>
            <a:pPr fontAlgn="base"/>
            <a:endParaRPr lang="sv-SE" dirty="0" smtClean="0"/>
          </a:p>
          <a:p>
            <a:pPr fontAlgn="base">
              <a:buNone/>
            </a:pPr>
            <a:r>
              <a:rPr lang="sv-SE" dirty="0" smtClean="0"/>
              <a:t>Marknaden omsätter i år 195 miljarder. 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 för kunden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Öppnar nya </a:t>
            </a:r>
            <a:r>
              <a:rPr lang="sv-SE" dirty="0" smtClean="0"/>
              <a:t>kommunikationskanaler.</a:t>
            </a:r>
            <a:endParaRPr lang="sv-SE" dirty="0" smtClean="0"/>
          </a:p>
          <a:p>
            <a:r>
              <a:rPr lang="sv-SE" dirty="0" smtClean="0"/>
              <a:t>Bemöter </a:t>
            </a:r>
            <a:r>
              <a:rPr lang="sv-SE" dirty="0" smtClean="0"/>
              <a:t>begäret av lättillgänglig </a:t>
            </a:r>
            <a:r>
              <a:rPr lang="sv-SE" dirty="0" smtClean="0"/>
              <a:t>information.</a:t>
            </a:r>
          </a:p>
          <a:p>
            <a:r>
              <a:rPr lang="sv-SE" dirty="0" smtClean="0"/>
              <a:t>Stärker varumärket.</a:t>
            </a:r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Erbjudanden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Gratis konsultation.</a:t>
            </a:r>
          </a:p>
          <a:p>
            <a:r>
              <a:rPr lang="sv-SE" dirty="0" smtClean="0"/>
              <a:t>Gratis underhåll i ett år.</a:t>
            </a: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 smtClean="0"/>
              <a:t>Varför är vi bättre än andra företag?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har bra utbildning.</a:t>
            </a:r>
          </a:p>
          <a:p>
            <a:r>
              <a:rPr lang="sv-SE" dirty="0" smtClean="0"/>
              <a:t>Vi värdesätter kundens behov högst.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142</Words>
  <Application>Microsoft Office PowerPoint</Application>
  <PresentationFormat>Bildspel på skärmen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ScubaSoft</vt:lpstr>
      <vt:lpstr>Organisation</vt:lpstr>
      <vt:lpstr>Bakgrund</vt:lpstr>
      <vt:lpstr>Verksamhet</vt:lpstr>
      <vt:lpstr>Marknad</vt:lpstr>
      <vt:lpstr>Värde för kunden</vt:lpstr>
      <vt:lpstr>Erbjudanden</vt:lpstr>
      <vt:lpstr>Varför är vi bättre än andra företag?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ScubaSoft</dc:title>
  <dc:creator>alex</dc:creator>
  <cp:lastModifiedBy>alex</cp:lastModifiedBy>
  <cp:revision>7</cp:revision>
  <dcterms:created xsi:type="dcterms:W3CDTF">2014-04-09T12:10:12Z</dcterms:created>
  <dcterms:modified xsi:type="dcterms:W3CDTF">2014-04-14T08:54:02Z</dcterms:modified>
</cp:coreProperties>
</file>